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33AB5-31A2-4160-8A91-A8C8FC531E8D}" v="6" dt="2021-11-27T08:19:14.969"/>
    <p1510:client id="{F90BF682-E27D-4B7B-BD1B-34B3767F2F76}" v="6" dt="2021-12-07T13:28:5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ASCHIV Anamaria" userId="S::anamaria.paraschiv@student.etti.tuiasi.ro::40a982bc-6169-4b16-ba6d-158f116ea23b" providerId="AD" clId="Web-{F90BF682-E27D-4B7B-BD1B-34B3767F2F76}"/>
    <pc:docChg chg="modSld">
      <pc:chgData name="PARASCHIV Anamaria" userId="S::anamaria.paraschiv@student.etti.tuiasi.ro::40a982bc-6169-4b16-ba6d-158f116ea23b" providerId="AD" clId="Web-{F90BF682-E27D-4B7B-BD1B-34B3767F2F76}" dt="2021-12-07T13:28:53.392" v="3" actId="20577"/>
      <pc:docMkLst>
        <pc:docMk/>
      </pc:docMkLst>
      <pc:sldChg chg="modSp">
        <pc:chgData name="PARASCHIV Anamaria" userId="S::anamaria.paraschiv@student.etti.tuiasi.ro::40a982bc-6169-4b16-ba6d-158f116ea23b" providerId="AD" clId="Web-{F90BF682-E27D-4B7B-BD1B-34B3767F2F76}" dt="2021-12-07T13:28:53.392" v="3" actId="20577"/>
        <pc:sldMkLst>
          <pc:docMk/>
          <pc:sldMk cId="0" sldId="320"/>
        </pc:sldMkLst>
        <pc:spChg chg="mod">
          <ac:chgData name="PARASCHIV Anamaria" userId="S::anamaria.paraschiv@student.etti.tuiasi.ro::40a982bc-6169-4b16-ba6d-158f116ea23b" providerId="AD" clId="Web-{F90BF682-E27D-4B7B-BD1B-34B3767F2F76}" dt="2021-12-07T13:28:48.345" v="2" actId="20577"/>
          <ac:spMkLst>
            <pc:docMk/>
            <pc:sldMk cId="0" sldId="320"/>
            <ac:spMk id="7" creationId="{FB0E6855-351C-4C19-9D1D-599223FB69C3}"/>
          </ac:spMkLst>
        </pc:spChg>
        <pc:spChg chg="mod">
          <ac:chgData name="PARASCHIV Anamaria" userId="S::anamaria.paraschiv@student.etti.tuiasi.ro::40a982bc-6169-4b16-ba6d-158f116ea23b" providerId="AD" clId="Web-{F90BF682-E27D-4B7B-BD1B-34B3767F2F76}" dt="2021-12-07T13:28:53.392" v="3" actId="20577"/>
          <ac:spMkLst>
            <pc:docMk/>
            <pc:sldMk cId="0" sldId="320"/>
            <ac:spMk id="9" creationId="{BF7A37A3-50B2-49FC-920B-C3FF90711F1E}"/>
          </ac:spMkLst>
        </pc:spChg>
      </pc:sldChg>
    </pc:docChg>
  </pc:docChgLst>
  <pc:docChgLst>
    <pc:chgData name="Marius HAGAN" userId="S::marius.hagan@etti.tuiasi.ro::411d0ba6-9333-4a5f-8b4d-5c7f9eb3c38a" providerId="AD" clId="Web-{03D33AB5-31A2-4160-8A91-A8C8FC531E8D}"/>
    <pc:docChg chg="modSld">
      <pc:chgData name="Marius HAGAN" userId="S::marius.hagan@etti.tuiasi.ro::411d0ba6-9333-4a5f-8b4d-5c7f9eb3c38a" providerId="AD" clId="Web-{03D33AB5-31A2-4160-8A91-A8C8FC531E8D}" dt="2021-11-27T08:19:14.969" v="4" actId="1076"/>
      <pc:docMkLst>
        <pc:docMk/>
      </pc:docMkLst>
      <pc:sldChg chg="delSp modSp">
        <pc:chgData name="Marius HAGAN" userId="S::marius.hagan@etti.tuiasi.ro::411d0ba6-9333-4a5f-8b4d-5c7f9eb3c38a" providerId="AD" clId="Web-{03D33AB5-31A2-4160-8A91-A8C8FC531E8D}" dt="2021-11-27T08:19:14.969" v="4" actId="1076"/>
        <pc:sldMkLst>
          <pc:docMk/>
          <pc:sldMk cId="1988514133" sldId="310"/>
        </pc:sldMkLst>
        <pc:spChg chg="mod">
          <ac:chgData name="Marius HAGAN" userId="S::marius.hagan@etti.tuiasi.ro::411d0ba6-9333-4a5f-8b4d-5c7f9eb3c38a" providerId="AD" clId="Web-{03D33AB5-31A2-4160-8A91-A8C8FC531E8D}" dt="2021-11-27T08:19:14.969" v="4" actId="1076"/>
          <ac:spMkLst>
            <pc:docMk/>
            <pc:sldMk cId="1988514133" sldId="310"/>
            <ac:spMk id="25" creationId="{56B00CBA-933D-424B-890B-F85D8D4EB6B6}"/>
          </ac:spMkLst>
        </pc:spChg>
        <pc:spChg chg="del mod">
          <ac:chgData name="Marius HAGAN" userId="S::marius.hagan@etti.tuiasi.ro::411d0ba6-9333-4a5f-8b4d-5c7f9eb3c38a" providerId="AD" clId="Web-{03D33AB5-31A2-4160-8A91-A8C8FC531E8D}" dt="2021-11-27T08:19:07.328" v="3"/>
          <ac:spMkLst>
            <pc:docMk/>
            <pc:sldMk cId="1988514133" sldId="310"/>
            <ac:spMk id="27" creationId="{C85E35B6-B49A-4006-89A4-ED4E183F41A1}"/>
          </ac:spMkLst>
        </pc:spChg>
        <pc:spChg chg="del">
          <ac:chgData name="Marius HAGAN" userId="S::marius.hagan@etti.tuiasi.ro::411d0ba6-9333-4a5f-8b4d-5c7f9eb3c38a" providerId="AD" clId="Web-{03D33AB5-31A2-4160-8A91-A8C8FC531E8D}" dt="2021-11-27T08:18:48.703" v="0"/>
          <ac:spMkLst>
            <pc:docMk/>
            <pc:sldMk cId="1988514133" sldId="310"/>
            <ac:spMk id="29" creationId="{CCBA35F4-30E1-4C7B-899E-AB2368A0BE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E083E-A999-4B73-8A59-E6E147948ED0}" type="datetimeFigureOut">
              <a:rPr lang="ro-RO" smtClean="0"/>
              <a:pPr/>
              <a:t>07.12.2021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C47A-2EBF-4920-81A1-79DD9A35704F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C47A-2EBF-4920-81A1-79DD9A35704F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886" y="198339"/>
            <a:ext cx="835938" cy="851418"/>
          </a:xfrm>
          <a:prstGeom prst="rect">
            <a:avLst/>
          </a:prstGeom>
        </p:spPr>
      </p:pic>
      <p:pic>
        <p:nvPicPr>
          <p:cNvPr id="3" name="Imagine 21">
            <a:extLst>
              <a:ext uri="{FF2B5EF4-FFF2-40B4-BE49-F238E27FC236}">
                <a16:creationId xmlns:a16="http://schemas.microsoft.com/office/drawing/2014/main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0828" y="218364"/>
            <a:ext cx="690401" cy="924774"/>
          </a:xfrm>
          <a:prstGeom prst="rect">
            <a:avLst/>
          </a:prstGeom>
        </p:spPr>
      </p:pic>
      <p:sp>
        <p:nvSpPr>
          <p:cNvPr id="4" name="Substituent text 17">
            <a:extLst>
              <a:ext uri="{FF2B5EF4-FFF2-40B4-BE49-F238E27FC236}">
                <a16:creationId xmlns:a16="http://schemas.microsoft.com/office/drawing/2014/main" id="{7603F159-B44B-45A3-BA65-7FA50F8A47B6}"/>
              </a:ext>
            </a:extLst>
          </p:cNvPr>
          <p:cNvSpPr txBox="1">
            <a:spLocks/>
          </p:cNvSpPr>
          <p:nvPr/>
        </p:nvSpPr>
        <p:spPr>
          <a:xfrm>
            <a:off x="4622299" y="112593"/>
            <a:ext cx="2641764" cy="4191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stituent text 15">
            <a:extLst>
              <a:ext uri="{FF2B5EF4-FFF2-40B4-BE49-F238E27FC236}">
                <a16:creationId xmlns:a16="http://schemas.microsoft.com/office/drawing/2014/main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2552131" y="531694"/>
            <a:ext cx="6701051" cy="5982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Paraschiv Anamaria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332" y="887104"/>
            <a:ext cx="10959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</a:t>
            </a:r>
          </a:p>
        </p:txBody>
      </p:sp>
      <p:sp>
        <p:nvSpPr>
          <p:cNvPr id="7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-559560" y="141472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 err="1">
                <a:solidFill>
                  <a:schemeClr val="tx1"/>
                </a:solidFill>
                <a:latin typeface="Times New Roman"/>
                <a:cs typeface="Times New Roman"/>
              </a:rPr>
              <a:t>Tematică</a:t>
            </a:r>
            <a:r>
              <a:rPr lang="en-US" sz="1400" b="1" cap="none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endParaRPr lang="en-US" sz="1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177421" y="2781709"/>
            <a:ext cx="3496292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o-R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</a:t>
            </a:r>
            <a:r>
              <a:rPr lang="ro-R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tehnic</a:t>
            </a:r>
            <a:r>
              <a:rPr lang="ro-R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propus</a:t>
            </a:r>
            <a:r>
              <a:rPr lang="ro-R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Substituent text 2">
            <a:extLst>
              <a:ext uri="{FF2B5EF4-FFF2-40B4-BE49-F238E27FC236}">
                <a16:creationId xmlns:a16="http://schemas.microsoft.com/office/drawing/2014/main" id="{BF7A37A3-50B2-49FC-920B-C3FF90711F1E}"/>
              </a:ext>
            </a:extLst>
          </p:cNvPr>
          <p:cNvSpPr txBox="1">
            <a:spLocks/>
          </p:cNvSpPr>
          <p:nvPr/>
        </p:nvSpPr>
        <p:spPr>
          <a:xfrm>
            <a:off x="218364" y="1928631"/>
            <a:ext cx="6359857" cy="4479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cap="none" dirty="0" err="1">
                <a:solidFill>
                  <a:schemeClr val="tx1"/>
                </a:solidFill>
                <a:latin typeface="Times New Roman"/>
                <a:cs typeface="Times New Roman"/>
              </a:rPr>
              <a:t>Problema</a:t>
            </a:r>
            <a:r>
              <a:rPr lang="en-US" sz="1400" b="1" cap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400" b="1" cap="none" dirty="0" err="1">
                <a:solidFill>
                  <a:schemeClr val="tx1"/>
                </a:solidFill>
                <a:latin typeface="Times New Roman"/>
                <a:cs typeface="Times New Roman"/>
              </a:rPr>
              <a:t>tehnică</a:t>
            </a:r>
            <a:r>
              <a:rPr lang="en-US" sz="1400" b="1" cap="none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endParaRPr lang="ro-RO" sz="1400" b="1" cap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ro-RO" altLang="en-US" sz="1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stituent text 2">
            <a:extLst>
              <a:ext uri="{FF2B5EF4-FFF2-40B4-BE49-F238E27FC236}">
                <a16:creationId xmlns:a16="http://schemas.microsoft.com/office/drawing/2014/main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-518615" y="422082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  <a:p>
            <a:pPr algn="ctr"/>
            <a:r>
              <a:rPr lang="en-US" sz="14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1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stituent text 1">
            <a:extLst>
              <a:ext uri="{FF2B5EF4-FFF2-40B4-BE49-F238E27FC236}">
                <a16:creationId xmlns:a16="http://schemas.microsoft.com/office/drawing/2014/main" id="{E46E371A-4E7C-4190-A7D6-B5CBF31DDC28}"/>
              </a:ext>
            </a:extLst>
          </p:cNvPr>
          <p:cNvSpPr txBox="1">
            <a:spLocks/>
          </p:cNvSpPr>
          <p:nvPr/>
        </p:nvSpPr>
        <p:spPr>
          <a:xfrm>
            <a:off x="276109" y="3153959"/>
            <a:ext cx="5440177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Generarea de ozon și controlul concentrației</a:t>
            </a:r>
            <a:endParaRPr lang="en-US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0" y="3600191"/>
            <a:ext cx="5172501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ro-R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uvinte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cheie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o-RO" altLang="en-US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ozone germicide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,ozone generation solution;</a:t>
            </a:r>
          </a:p>
        </p:txBody>
      </p:sp>
      <p:sp>
        <p:nvSpPr>
          <p:cNvPr id="13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7821416" y="1208163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Aplicabilitate</a:t>
            </a:r>
            <a:r>
              <a:rPr lang="en-US" sz="14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20669" y="1504090"/>
            <a:ext cx="3771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sterilizarea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hainelor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vestimenta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dulapul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acas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sterilizarea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tilor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cafea,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veselei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cladire de birouri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terilizarea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ustensilor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tuns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-un salon de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coafur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sterilizarea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instrumentelor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chirurgicale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-o clinic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spital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3188" y="3756702"/>
            <a:ext cx="51088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dezinfectează și sterilizează, elimină în mod eficient microorganismele dăunătoare sănătății: bacterii, virusuri, acarienii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ozonul poate fi obţinut într-un mod simplu din compuşi ai oxigenului precum apa sau aerul prin creşterea nivelului de oxidare şi poate fi îndepărtat din nou prin simpla reducere a nivelului de oxidar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e;</a:t>
            </a:r>
          </a:p>
          <a:p>
            <a:pPr>
              <a:buFont typeface="Wingdings" pitchFamily="2" charset="2"/>
              <a:buChar char="ü"/>
            </a:pP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ndepărteaza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contaminanţii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aerul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spaţiu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tratat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emite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radiaţii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ultraviolete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acel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spaţiu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tratat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punând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pericol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oamenii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animalele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ccesibile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preturi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efect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garantat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8322670" y="3455335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Avantaje</a:t>
            </a:r>
            <a:r>
              <a:rPr lang="en-US" sz="1400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395785" y="141351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Tehnici germicide pe bază de ozon(O3)</a:t>
            </a:r>
            <a:endParaRPr lang="en-US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8364" y="2259673"/>
            <a:ext cx="4717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Distrugerea germenilor patogeni în medii cu geometrie      </a:t>
            </a:r>
          </a:p>
          <a:p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complexă</a:t>
            </a:r>
            <a:endParaRPr lang="en-US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441617"/>
            <a:ext cx="7206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ozonul este cel mai mare element de purificare a poluanţilor pe care un om îl are la dispoziţie,anihilează toxinele din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aer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o-RO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roiectarea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aparat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genereaz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p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entru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ndep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rtarea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bacteriilor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benefic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ales la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ora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actual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apari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lupte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viru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ii;</a:t>
            </a:r>
          </a:p>
          <a:p>
            <a:pPr>
              <a:buFont typeface="Wingdings" pitchFamily="2" charset="2"/>
              <a:buChar char="ü"/>
            </a:pP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nivelurile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concentra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ozon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niveluri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scăzute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sigure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îndepărtarea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contaminan</a:t>
            </a: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altLang="en-US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US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o-RO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simple şi ieftine şi pot fi de asemenea poate fi amplasată cu ușurință în orice loc.</a:t>
            </a:r>
            <a:endParaRPr lang="en-US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310" y="1555843"/>
            <a:ext cx="3774240" cy="213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770495" y="177421"/>
            <a:ext cx="6332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Sistem de sterilizare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ozon</a:t>
            </a:r>
            <a:endParaRPr lang="ro-RO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20705" y="859809"/>
            <a:ext cx="10153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Facultatea de Electronică,Telecomunicații și Tehnologia Informației,Iași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1B789026438458EF29BB7CE6DBAE4" ma:contentTypeVersion="8" ma:contentTypeDescription="Creați un document nou." ma:contentTypeScope="" ma:versionID="e375c061fcf97c88b2fd02748942f5ef">
  <xsd:schema xmlns:xsd="http://www.w3.org/2001/XMLSchema" xmlns:xs="http://www.w3.org/2001/XMLSchema" xmlns:p="http://schemas.microsoft.com/office/2006/metadata/properties" xmlns:ns2="0f599311-bd77-4575-80c7-78a36c33cdd3" targetNamespace="http://schemas.microsoft.com/office/2006/metadata/properties" ma:root="true" ma:fieldsID="0164a1c84e4f264286cf5637bc366a2d" ns2:_="">
    <xsd:import namespace="0f599311-bd77-4575-80c7-78a36c33cd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99311-bd77-4575-80c7-78a36c33c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de conținut"/>
        <xsd:element ref="dc:title" minOccurs="0" maxOccurs="1" ma:index="4" ma:displayName="Titl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EF572-4535-4EDA-8E66-F34A90E2A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599311-bd77-4575-80c7-78a36c33c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460</TotalTime>
  <Words>307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lastModifiedBy>Asus</cp:lastModifiedBy>
  <cp:revision>13</cp:revision>
  <dcterms:created xsi:type="dcterms:W3CDTF">2020-11-16T10:44:30Z</dcterms:created>
  <dcterms:modified xsi:type="dcterms:W3CDTF">2021-12-07T13:28:57Z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0x010100B861B789026438458EF29BB7CE6DBAE4</vt:lpwstr>
  </property>
</Properties>
</file>