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31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D33AB5-31A2-4160-8A91-A8C8FC531E8D}" v="6" dt="2021-11-27T08:19:14.969"/>
    <p1510:client id="{884032F0-7333-4AB1-985D-9BDC301FA968}" v="10" dt="2021-12-06T07:22:36.897"/>
    <p1510:client id="{F504AFEA-A278-4CC7-98AF-32E17FD31303}" v="1" dt="2021-12-06T21:31:39.8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LEAGA Andrei" userId="S::andrei.besleaga@student.etti.tuiasi.ro::652c7a71-3c47-4ee5-a0d9-03de696c7673" providerId="AD" clId="Web-{F504AFEA-A278-4CC7-98AF-32E17FD31303}"/>
    <pc:docChg chg="modSld">
      <pc:chgData name="BESLEAGA Andrei" userId="S::andrei.besleaga@student.etti.tuiasi.ro::652c7a71-3c47-4ee5-a0d9-03de696c7673" providerId="AD" clId="Web-{F504AFEA-A278-4CC7-98AF-32E17FD31303}" dt="2021-12-06T21:31:39.874" v="0" actId="20577"/>
      <pc:docMkLst>
        <pc:docMk/>
      </pc:docMkLst>
      <pc:sldChg chg="modSp">
        <pc:chgData name="BESLEAGA Andrei" userId="S::andrei.besleaga@student.etti.tuiasi.ro::652c7a71-3c47-4ee5-a0d9-03de696c7673" providerId="AD" clId="Web-{F504AFEA-A278-4CC7-98AF-32E17FD31303}" dt="2021-12-06T21:31:39.874" v="0" actId="20577"/>
        <pc:sldMkLst>
          <pc:docMk/>
          <pc:sldMk cId="1988514133" sldId="310"/>
        </pc:sldMkLst>
        <pc:spChg chg="mod">
          <ac:chgData name="BESLEAGA Andrei" userId="S::andrei.besleaga@student.etti.tuiasi.ro::652c7a71-3c47-4ee5-a0d9-03de696c7673" providerId="AD" clId="Web-{F504AFEA-A278-4CC7-98AF-32E17FD31303}" dt="2021-12-06T21:31:39.874" v="0" actId="20577"/>
          <ac:spMkLst>
            <pc:docMk/>
            <pc:sldMk cId="1988514133" sldId="310"/>
            <ac:spMk id="20" creationId="{E46E371A-4E7C-4190-A7D6-B5CBF31DDC28}"/>
          </ac:spMkLst>
        </pc:spChg>
      </pc:sldChg>
    </pc:docChg>
  </pc:docChgLst>
  <pc:docChgLst>
    <pc:chgData name="Marius HAGAN" userId="S::marius.hagan@etti.tuiasi.ro::411d0ba6-9333-4a5f-8b4d-5c7f9eb3c38a" providerId="AD" clId="Web-{884032F0-7333-4AB1-985D-9BDC301FA968}"/>
    <pc:docChg chg="modSld">
      <pc:chgData name="Marius HAGAN" userId="S::marius.hagan@etti.tuiasi.ro::411d0ba6-9333-4a5f-8b4d-5c7f9eb3c38a" providerId="AD" clId="Web-{884032F0-7333-4AB1-985D-9BDC301FA968}" dt="2021-12-06T07:22:34.382" v="8" actId="14100"/>
      <pc:docMkLst>
        <pc:docMk/>
      </pc:docMkLst>
      <pc:sldChg chg="modSp">
        <pc:chgData name="Marius HAGAN" userId="S::marius.hagan@etti.tuiasi.ro::411d0ba6-9333-4a5f-8b4d-5c7f9eb3c38a" providerId="AD" clId="Web-{884032F0-7333-4AB1-985D-9BDC301FA968}" dt="2021-12-06T07:22:34.382" v="8" actId="14100"/>
        <pc:sldMkLst>
          <pc:docMk/>
          <pc:sldMk cId="1988514133" sldId="310"/>
        </pc:sldMkLst>
        <pc:spChg chg="mod">
          <ac:chgData name="Marius HAGAN" userId="S::marius.hagan@etti.tuiasi.ro::411d0ba6-9333-4a5f-8b4d-5c7f9eb3c38a" providerId="AD" clId="Web-{884032F0-7333-4AB1-985D-9BDC301FA968}" dt="2021-12-06T07:22:34.382" v="8" actId="14100"/>
          <ac:spMkLst>
            <pc:docMk/>
            <pc:sldMk cId="1988514133" sldId="310"/>
            <ac:spMk id="13" creationId="{7603F159-B44B-45A3-BA65-7FA50F8A47B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21">
            <a:extLst>
              <a:ext uri="{FF2B5EF4-FFF2-40B4-BE49-F238E27FC236}">
                <a16:creationId xmlns:a16="http://schemas.microsoft.com/office/drawing/2014/main" id="{3D81E597-3190-4E7B-94AD-F1A73515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181" y="335659"/>
            <a:ext cx="739318" cy="9902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D4919C-9E37-4579-B3DE-8566E5C7AC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501" y="294717"/>
            <a:ext cx="955707" cy="973405"/>
          </a:xfrm>
          <a:prstGeom prst="rect">
            <a:avLst/>
          </a:prstGeom>
        </p:spPr>
      </p:pic>
      <p:sp>
        <p:nvSpPr>
          <p:cNvPr id="9" name="Substituent text 15">
            <a:extLst>
              <a:ext uri="{FF2B5EF4-FFF2-40B4-BE49-F238E27FC236}">
                <a16:creationId xmlns:a16="http://schemas.microsoft.com/office/drawing/2014/main" id="{9D756AE9-15C0-4A09-999D-53247F5FE3C9}"/>
              </a:ext>
            </a:extLst>
          </p:cNvPr>
          <p:cNvSpPr txBox="1">
            <a:spLocks/>
          </p:cNvSpPr>
          <p:nvPr/>
        </p:nvSpPr>
        <p:spPr>
          <a:xfrm>
            <a:off x="4589637" y="960246"/>
            <a:ext cx="2641764" cy="59823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ro-RO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16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leag</a:t>
            </a:r>
            <a:r>
              <a:rPr lang="ro-RO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Andrei</a:t>
            </a:r>
          </a:p>
        </p:txBody>
      </p:sp>
      <p:sp>
        <p:nvSpPr>
          <p:cNvPr id="11" name="Substituent text 16">
            <a:extLst>
              <a:ext uri="{FF2B5EF4-FFF2-40B4-BE49-F238E27FC236}">
                <a16:creationId xmlns:a16="http://schemas.microsoft.com/office/drawing/2014/main" id="{327B4BDA-B29E-47A2-80E1-F89B08545A18}"/>
              </a:ext>
            </a:extLst>
          </p:cNvPr>
          <p:cNvSpPr txBox="1">
            <a:spLocks/>
          </p:cNvSpPr>
          <p:nvPr/>
        </p:nvSpPr>
        <p:spPr>
          <a:xfrm>
            <a:off x="2666581" y="1282434"/>
            <a:ext cx="6553200" cy="63455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-90360" algn="ctr">
              <a:lnSpc>
                <a:spcPct val="110000"/>
              </a:lnSpc>
              <a:spcBef>
                <a:spcPts val="1199"/>
              </a:spcBef>
              <a:spcAft>
                <a:spcPts val="201"/>
              </a:spcAft>
              <a:buClr>
                <a:srgbClr val="E88B33"/>
              </a:buClr>
              <a:buFont typeface="Calibri"/>
              <a:buChar char=" "/>
            </a:pPr>
            <a:r>
              <a:rPr lang="en-US" sz="1200" b="0" strike="noStrike" spc="-1" err="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Facultatea</a:t>
            </a:r>
            <a:r>
              <a:rPr lang="en-US" sz="1200" b="0" strike="noStrike" spc="-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de </a:t>
            </a:r>
            <a:r>
              <a:rPr lang="en-US" sz="1200" b="0" strike="noStrike" spc="-1" err="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Electronică</a:t>
            </a:r>
            <a:r>
              <a:rPr lang="en-US" sz="1200" b="0" strike="noStrike" spc="-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, </a:t>
            </a:r>
            <a:r>
              <a:rPr lang="en-US" sz="1200" b="0" strike="noStrike" spc="-1" err="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Telecomunicații</a:t>
            </a:r>
            <a:r>
              <a:rPr lang="en-US" sz="1200" b="0" strike="noStrike" spc="-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r>
              <a:rPr lang="en-US" sz="1200" b="0" strike="noStrike" spc="-1" err="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și</a:t>
            </a:r>
            <a:r>
              <a:rPr lang="en-US" sz="1200" b="0" strike="noStrike" spc="-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r>
              <a:rPr lang="en-US" sz="1200" b="0" strike="noStrike" spc="-1" err="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Tehnologia</a:t>
            </a:r>
            <a:r>
              <a:rPr lang="en-US" sz="1200" b="0" strike="noStrike" spc="-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r>
              <a:rPr lang="en-US" sz="1200" b="0" strike="noStrike" spc="-1" err="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Informației</a:t>
            </a:r>
            <a:r>
              <a:rPr lang="en-US" sz="1200" b="0" strike="noStrike" spc="-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din </a:t>
            </a:r>
            <a:r>
              <a:rPr lang="en-US" sz="1200" b="0" strike="noStrike" spc="-1" err="1">
                <a:solidFill>
                  <a:schemeClr val="tx1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Iași</a:t>
            </a:r>
            <a:endParaRPr lang="en-US" sz="1200" b="0" strike="noStrike" spc="-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ubstituent text 17">
            <a:extLst>
              <a:ext uri="{FF2B5EF4-FFF2-40B4-BE49-F238E27FC236}">
                <a16:creationId xmlns:a16="http://schemas.microsoft.com/office/drawing/2014/main" id="{7603F159-B44B-45A3-BA65-7FA50F8A47B6}"/>
              </a:ext>
            </a:extLst>
          </p:cNvPr>
          <p:cNvSpPr txBox="1">
            <a:spLocks/>
          </p:cNvSpPr>
          <p:nvPr/>
        </p:nvSpPr>
        <p:spPr>
          <a:xfrm>
            <a:off x="4590549" y="112592"/>
            <a:ext cx="2652348" cy="80388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>
                <a:solidFill>
                  <a:schemeClr val="tx1"/>
                </a:solidFill>
                <a:latin typeface="Arial"/>
                <a:cs typeface="Arial"/>
              </a:rPr>
              <a:t>Sistem intel</a:t>
            </a:r>
            <a:r>
              <a:rPr lang="ro-RO" sz="1600" b="1" err="1">
                <a:solidFill>
                  <a:schemeClr val="tx1"/>
                </a:solidFill>
                <a:latin typeface="Arial"/>
                <a:cs typeface="Arial"/>
              </a:rPr>
              <a:t>igent</a:t>
            </a:r>
            <a:r>
              <a:rPr lang="en-US" sz="1600" b="1">
                <a:solidFill>
                  <a:schemeClr val="tx1"/>
                </a:solidFill>
                <a:latin typeface="Arial"/>
                <a:cs typeface="Arial"/>
              </a:rPr>
              <a:t> de </a:t>
            </a:r>
            <a:r>
              <a:rPr lang="ro-RO" sz="1600" b="1">
                <a:solidFill>
                  <a:schemeClr val="tx1"/>
                </a:solidFill>
                <a:latin typeface="Arial"/>
                <a:cs typeface="Arial"/>
              </a:rPr>
              <a:t>sortare automata</a:t>
            </a:r>
            <a:r>
              <a:rPr lang="en-US" sz="1600" b="1">
                <a:solidFill>
                  <a:schemeClr val="tx1"/>
                </a:solidFill>
                <a:latin typeface="Arial"/>
                <a:cs typeface="Arial"/>
              </a:rPr>
              <a:t> a de</a:t>
            </a:r>
            <a:r>
              <a:rPr lang="ro-RO" sz="1600" b="1">
                <a:solidFill>
                  <a:schemeClr val="tx1"/>
                </a:solidFill>
                <a:latin typeface="Arial"/>
                <a:cs typeface="Arial"/>
              </a:rPr>
              <a:t>ș</a:t>
            </a:r>
            <a:r>
              <a:rPr lang="en-US" sz="1600" b="1" err="1">
                <a:solidFill>
                  <a:schemeClr val="tx1"/>
                </a:solidFill>
                <a:latin typeface="Arial"/>
                <a:cs typeface="Arial"/>
              </a:rPr>
              <a:t>eurilor</a:t>
            </a:r>
            <a:endParaRPr lang="en-US" sz="1600" b="1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Substituent text 2">
            <a:extLst>
              <a:ext uri="{FF2B5EF4-FFF2-40B4-BE49-F238E27FC236}">
                <a16:creationId xmlns:a16="http://schemas.microsoft.com/office/drawing/2014/main" id="{FB0E6855-351C-4C19-9D1D-599223FB69C3}"/>
              </a:ext>
            </a:extLst>
          </p:cNvPr>
          <p:cNvSpPr txBox="1">
            <a:spLocks/>
          </p:cNvSpPr>
          <p:nvPr/>
        </p:nvSpPr>
        <p:spPr>
          <a:xfrm>
            <a:off x="63389" y="1884575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cap="none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Tematic</a:t>
            </a:r>
            <a:r>
              <a:rPr lang="ro-RO" sz="1200" b="1" cap="none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400" b="1" cap="none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</p:txBody>
      </p:sp>
      <p:sp>
        <p:nvSpPr>
          <p:cNvPr id="17" name="Substituent text 5">
            <a:extLst>
              <a:ext uri="{FF2B5EF4-FFF2-40B4-BE49-F238E27FC236}">
                <a16:creationId xmlns:a16="http://schemas.microsoft.com/office/drawing/2014/main" id="{0D015FD6-D1B0-4233-BB15-8317F273D09A}"/>
              </a:ext>
            </a:extLst>
          </p:cNvPr>
          <p:cNvSpPr txBox="1">
            <a:spLocks/>
          </p:cNvSpPr>
          <p:nvPr/>
        </p:nvSpPr>
        <p:spPr>
          <a:xfrm>
            <a:off x="786937" y="3747325"/>
            <a:ext cx="3496292" cy="44792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</a:t>
            </a:r>
            <a:r>
              <a:rPr lang="ro-RO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ț</a:t>
            </a:r>
            <a:r>
              <a:rPr lang="en-US" sz="1200" b="1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tehnic</a:t>
            </a:r>
            <a:r>
              <a:rPr lang="ro-RO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propus</a:t>
            </a:r>
            <a:r>
              <a:rPr lang="ro-RO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1200" b="1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ubstituent text 1">
            <a:extLst>
              <a:ext uri="{FF2B5EF4-FFF2-40B4-BE49-F238E27FC236}">
                <a16:creationId xmlns:a16="http://schemas.microsoft.com/office/drawing/2014/main" id="{A61637F6-DBF5-46A3-965C-46F2B770018D}"/>
              </a:ext>
            </a:extLst>
          </p:cNvPr>
          <p:cNvSpPr txBox="1">
            <a:spLocks/>
          </p:cNvSpPr>
          <p:nvPr/>
        </p:nvSpPr>
        <p:spPr>
          <a:xfrm>
            <a:off x="1721218" y="3110675"/>
            <a:ext cx="3483276" cy="830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Acumularea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unor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cantit</a:t>
            </a:r>
            <a:r>
              <a:rPr lang="ro-RO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ăț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gunoie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dificultatea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</a:t>
            </a:r>
            <a:r>
              <a:rPr lang="ro-RO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rii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acestora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</a:t>
            </a:r>
            <a:r>
              <a:rPr lang="ro-RO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</a:t>
            </a:r>
            <a:r>
              <a:rPr lang="ro-RO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o-RO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clasific</a:t>
            </a:r>
            <a:r>
              <a:rPr lang="ro-RO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o-RO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mod automat </a:t>
            </a:r>
            <a:r>
              <a:rPr lang="en-US" altLang="en-US" sz="105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resturile</a:t>
            </a:r>
            <a:r>
              <a:rPr lang="en-US" altLang="en-US" sz="105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altLang="en-US" sz="800">
              <a:solidFill>
                <a:schemeClr val="tx2"/>
              </a:solidFill>
            </a:endParaRPr>
          </a:p>
        </p:txBody>
      </p:sp>
      <p:sp>
        <p:nvSpPr>
          <p:cNvPr id="21" name="Substituent text 2">
            <a:extLst>
              <a:ext uri="{FF2B5EF4-FFF2-40B4-BE49-F238E27FC236}">
                <a16:creationId xmlns:a16="http://schemas.microsoft.com/office/drawing/2014/main" id="{BF7A37A3-50B2-49FC-920B-C3FF90711F1E}"/>
              </a:ext>
            </a:extLst>
          </p:cNvPr>
          <p:cNvSpPr txBox="1">
            <a:spLocks/>
          </p:cNvSpPr>
          <p:nvPr/>
        </p:nvSpPr>
        <p:spPr>
          <a:xfrm>
            <a:off x="354328" y="2611270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cap="none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Problema</a:t>
            </a:r>
            <a:r>
              <a:rPr lang="en-US" sz="1200" b="1" cap="none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cap="none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tehnic</a:t>
            </a:r>
            <a:r>
              <a:rPr lang="ro-RO" sz="1200" b="1" cap="none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</a:t>
            </a:r>
            <a:r>
              <a:rPr lang="en-US" sz="1200" b="1" cap="none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5" name="Substituent text 2">
            <a:extLst>
              <a:ext uri="{FF2B5EF4-FFF2-40B4-BE49-F238E27FC236}">
                <a16:creationId xmlns:a16="http://schemas.microsoft.com/office/drawing/2014/main" id="{56B00CBA-933D-424B-890B-F85D8D4EB6B6}"/>
              </a:ext>
            </a:extLst>
          </p:cNvPr>
          <p:cNvSpPr txBox="1">
            <a:spLocks/>
          </p:cNvSpPr>
          <p:nvPr/>
        </p:nvSpPr>
        <p:spPr>
          <a:xfrm>
            <a:off x="22202" y="4907767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cap="none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</a:t>
            </a:r>
            <a:r>
              <a:rPr lang="ro-RO" sz="1200" b="1" cap="none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zii</a:t>
            </a:r>
            <a:r>
              <a:rPr lang="en-US" sz="1200" b="1" cap="none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1" name="Substituent text 2">
            <a:extLst>
              <a:ext uri="{FF2B5EF4-FFF2-40B4-BE49-F238E27FC236}">
                <a16:creationId xmlns:a16="http://schemas.microsoft.com/office/drawing/2014/main" id="{86639826-E1D8-43D9-B7D3-811090F20730}"/>
              </a:ext>
            </a:extLst>
          </p:cNvPr>
          <p:cNvSpPr txBox="1">
            <a:spLocks/>
          </p:cNvSpPr>
          <p:nvPr/>
        </p:nvSpPr>
        <p:spPr>
          <a:xfrm>
            <a:off x="264935" y="6413873"/>
            <a:ext cx="11356491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cap="none">
                <a:solidFill>
                  <a:schemeClr val="bg1"/>
                </a:solidFill>
              </a:rPr>
              <a:t>Targul </a:t>
            </a:r>
            <a:r>
              <a:rPr lang="ro-RO" sz="1400" cap="none">
                <a:solidFill>
                  <a:schemeClr val="bg1"/>
                </a:solidFill>
              </a:rPr>
              <a:t>International</a:t>
            </a:r>
            <a:r>
              <a:rPr lang="fr-FR" sz="1400" cap="none">
                <a:solidFill>
                  <a:schemeClr val="bg1"/>
                </a:solidFill>
              </a:rPr>
              <a:t> de </a:t>
            </a:r>
            <a:r>
              <a:rPr lang="ro-RO" sz="1400" cap="none">
                <a:solidFill>
                  <a:schemeClr val="bg1"/>
                </a:solidFill>
              </a:rPr>
              <a:t>Invent</a:t>
            </a:r>
            <a:r>
              <a:rPr lang="fr-FR" sz="1400" cap="none">
                <a:solidFill>
                  <a:schemeClr val="bg1"/>
                </a:solidFill>
              </a:rPr>
              <a:t>ii si </a:t>
            </a:r>
            <a:r>
              <a:rPr lang="fr-FR" sz="1400" cap="none" err="1">
                <a:solidFill>
                  <a:schemeClr val="bg1"/>
                </a:solidFill>
              </a:rPr>
              <a:t>Idei</a:t>
            </a:r>
            <a:r>
              <a:rPr lang="fr-FR" sz="1400" cap="none">
                <a:solidFill>
                  <a:schemeClr val="bg1"/>
                </a:solidFill>
              </a:rPr>
              <a:t> Practice </a:t>
            </a:r>
            <a:r>
              <a:rPr lang="fr-FR" sz="1400" cap="none" err="1">
                <a:solidFill>
                  <a:schemeClr val="bg1"/>
                </a:solidFill>
              </a:rPr>
              <a:t>Invent</a:t>
            </a:r>
            <a:r>
              <a:rPr lang="fr-FR" sz="1400" cap="none">
                <a:solidFill>
                  <a:schemeClr val="bg1"/>
                </a:solidFill>
              </a:rPr>
              <a:t> – Invest Constantin-Marin </a:t>
            </a:r>
            <a:r>
              <a:rPr lang="fr-FR" sz="1400" cap="none" err="1">
                <a:solidFill>
                  <a:schemeClr val="bg1"/>
                </a:solidFill>
              </a:rPr>
              <a:t>Antohi</a:t>
            </a:r>
            <a:r>
              <a:rPr lang="fr-FR" sz="1400" cap="none">
                <a:solidFill>
                  <a:schemeClr val="bg1"/>
                </a:solidFill>
              </a:rPr>
              <a:t>, </a:t>
            </a:r>
            <a:r>
              <a:rPr lang="fr-FR" sz="1400" cap="none" err="1">
                <a:solidFill>
                  <a:schemeClr val="bg1"/>
                </a:solidFill>
              </a:rPr>
              <a:t>editia</a:t>
            </a:r>
            <a:r>
              <a:rPr lang="fr-FR" sz="1400" cap="none">
                <a:solidFill>
                  <a:schemeClr val="bg1"/>
                </a:solidFill>
              </a:rPr>
              <a:t> 12- a, Iasi, Romania</a:t>
            </a:r>
            <a:endParaRPr lang="en-US" sz="1400" cap="none">
              <a:solidFill>
                <a:schemeClr val="bg1"/>
              </a:solidFill>
            </a:endParaRPr>
          </a:p>
        </p:txBody>
      </p:sp>
      <p:sp>
        <p:nvSpPr>
          <p:cNvPr id="18" name="Substituent text 1">
            <a:extLst>
              <a:ext uri="{FF2B5EF4-FFF2-40B4-BE49-F238E27FC236}">
                <a16:creationId xmlns:a16="http://schemas.microsoft.com/office/drawing/2014/main" id="{190322AB-09BC-43C4-92F9-545178F9D7A8}"/>
              </a:ext>
            </a:extLst>
          </p:cNvPr>
          <p:cNvSpPr txBox="1">
            <a:spLocks/>
          </p:cNvSpPr>
          <p:nvPr/>
        </p:nvSpPr>
        <p:spPr>
          <a:xfrm>
            <a:off x="1750962" y="2291587"/>
            <a:ext cx="2360491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altLang="en-US" sz="12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Sortarea</a:t>
            </a:r>
            <a:r>
              <a:rPr lang="en-US" alt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2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alt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2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depozitarea</a:t>
            </a:r>
            <a:r>
              <a:rPr lang="en-US" alt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</a:t>
            </a:r>
            <a:r>
              <a:rPr lang="ro-RO" alt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altLang="en-US" sz="12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eului</a:t>
            </a:r>
            <a:r>
              <a:rPr lang="en-US" alt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200" b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menajer</a:t>
            </a:r>
            <a:r>
              <a:rPr lang="ro-RO" altLang="en-US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200" b="1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ubstituent text 1">
            <a:extLst>
              <a:ext uri="{FF2B5EF4-FFF2-40B4-BE49-F238E27FC236}">
                <a16:creationId xmlns:a16="http://schemas.microsoft.com/office/drawing/2014/main" id="{E46E371A-4E7C-4190-A7D6-B5CBF31DDC28}"/>
              </a:ext>
            </a:extLst>
          </p:cNvPr>
          <p:cNvSpPr txBox="1">
            <a:spLocks/>
          </p:cNvSpPr>
          <p:nvPr/>
        </p:nvSpPr>
        <p:spPr>
          <a:xfrm>
            <a:off x="1715035" y="4050109"/>
            <a:ext cx="2360491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ro-RO" altLang="en-US" sz="1100" b="1" dirty="0">
                <a:solidFill>
                  <a:schemeClr val="tx1"/>
                </a:solidFill>
                <a:latin typeface="Arial"/>
                <a:cs typeface="Arial"/>
              </a:rPr>
              <a:t>Sortare automată în punctele de </a:t>
            </a:r>
            <a:r>
              <a:rPr lang="ro-RO" altLang="en-US" sz="1100" b="1">
                <a:solidFill>
                  <a:schemeClr val="tx1"/>
                </a:solidFill>
                <a:latin typeface="Arial"/>
                <a:cs typeface="Arial"/>
              </a:rPr>
              <a:t>coletare.</a:t>
            </a:r>
            <a:endParaRPr lang="en-US" altLang="en-US" sz="11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1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ubstituent text 5">
            <a:extLst>
              <a:ext uri="{FF2B5EF4-FFF2-40B4-BE49-F238E27FC236}">
                <a16:creationId xmlns:a16="http://schemas.microsoft.com/office/drawing/2014/main" id="{0D015FD6-D1B0-4233-BB15-8317F273D09A}"/>
              </a:ext>
            </a:extLst>
          </p:cNvPr>
          <p:cNvSpPr txBox="1">
            <a:spLocks/>
          </p:cNvSpPr>
          <p:nvPr/>
        </p:nvSpPr>
        <p:spPr>
          <a:xfrm>
            <a:off x="786937" y="4457535"/>
            <a:ext cx="2340473" cy="44792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200" b="1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uvinte</a:t>
            </a:r>
            <a:r>
              <a:rPr lang="en-US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cheie</a:t>
            </a:r>
            <a:r>
              <a:rPr lang="en-US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4" name="Substituent text 2">
            <a:extLst>
              <a:ext uri="{FF2B5EF4-FFF2-40B4-BE49-F238E27FC236}">
                <a16:creationId xmlns:a16="http://schemas.microsoft.com/office/drawing/2014/main" id="{FB0E6855-351C-4C19-9D1D-599223FB69C3}"/>
              </a:ext>
            </a:extLst>
          </p:cNvPr>
          <p:cNvSpPr txBox="1">
            <a:spLocks/>
          </p:cNvSpPr>
          <p:nvPr/>
        </p:nvSpPr>
        <p:spPr>
          <a:xfrm>
            <a:off x="8435566" y="1998542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cap="none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Aplicabilitate</a:t>
            </a:r>
            <a:r>
              <a:rPr lang="en-US" sz="1400" b="1" cap="none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26" name="Substituent text 2">
            <a:extLst>
              <a:ext uri="{FF2B5EF4-FFF2-40B4-BE49-F238E27FC236}">
                <a16:creationId xmlns:a16="http://schemas.microsoft.com/office/drawing/2014/main" id="{FB0E6855-351C-4C19-9D1D-599223FB69C3}"/>
              </a:ext>
            </a:extLst>
          </p:cNvPr>
          <p:cNvSpPr txBox="1">
            <a:spLocks/>
          </p:cNvSpPr>
          <p:nvPr/>
        </p:nvSpPr>
        <p:spPr>
          <a:xfrm>
            <a:off x="8273901" y="3452766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cap="none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Avantaje</a:t>
            </a:r>
            <a:r>
              <a:rPr lang="en-US" sz="1200" b="1" cap="none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Substituent text 1">
            <a:extLst>
              <a:ext uri="{FF2B5EF4-FFF2-40B4-BE49-F238E27FC236}">
                <a16:creationId xmlns:a16="http://schemas.microsoft.com/office/drawing/2014/main" id="{5808F399-7DFE-4E3A-BA20-D9049B963746}"/>
              </a:ext>
            </a:extLst>
          </p:cNvPr>
          <p:cNvSpPr txBox="1">
            <a:spLocks/>
          </p:cNvSpPr>
          <p:nvPr/>
        </p:nvSpPr>
        <p:spPr>
          <a:xfrm>
            <a:off x="1531654" y="4625497"/>
            <a:ext cx="2360491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ctr">
              <a:buFont typeface="Wingdings" panose="05000000000000000000" pitchFamily="2" charset="2"/>
              <a:buChar char="Ø"/>
            </a:pPr>
            <a:r>
              <a:rPr lang="ro-RO" altLang="en-US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Waste, garbage sorting.</a:t>
            </a:r>
            <a:endParaRPr lang="en-US" altLang="en-US" sz="11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stituent text 1">
            <a:extLst>
              <a:ext uri="{FF2B5EF4-FFF2-40B4-BE49-F238E27FC236}">
                <a16:creationId xmlns:a16="http://schemas.microsoft.com/office/drawing/2014/main" id="{37C89A32-B49D-4ED5-884A-0F2429079242}"/>
              </a:ext>
            </a:extLst>
          </p:cNvPr>
          <p:cNvSpPr txBox="1">
            <a:spLocks/>
          </p:cNvSpPr>
          <p:nvPr/>
        </p:nvSpPr>
        <p:spPr>
          <a:xfrm>
            <a:off x="1715034" y="5570282"/>
            <a:ext cx="2360491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ro-RO" altLang="en-US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Sistemul inteligent poate eficientiza procesul de sortare a gunoaielor.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ro-RO" altLang="en-US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Gunoiul este o problema majora la nivel global ce trebuie rezolvata.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ro-RO" altLang="en-US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Reutilizarea materialelor.</a:t>
            </a:r>
            <a:endParaRPr lang="en-US" altLang="en-US" sz="11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1000">
              <a:solidFill>
                <a:schemeClr val="tx2"/>
              </a:solidFill>
            </a:endParaRPr>
          </a:p>
        </p:txBody>
      </p:sp>
      <p:sp>
        <p:nvSpPr>
          <p:cNvPr id="6" name="Substituent text 1">
            <a:extLst>
              <a:ext uri="{FF2B5EF4-FFF2-40B4-BE49-F238E27FC236}">
                <a16:creationId xmlns:a16="http://schemas.microsoft.com/office/drawing/2014/main" id="{7E35C853-4B0E-461D-9501-BDA3B80C0FE5}"/>
              </a:ext>
            </a:extLst>
          </p:cNvPr>
          <p:cNvSpPr txBox="1">
            <a:spLocks/>
          </p:cNvSpPr>
          <p:nvPr/>
        </p:nvSpPr>
        <p:spPr>
          <a:xfrm>
            <a:off x="9477181" y="2598720"/>
            <a:ext cx="2360491" cy="9655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ro-RO" altLang="en-US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poate monta in orice zonă in care omul produce gunoi(ex: unități medicale, unități de învățământ, mediul urban, mediul rural, fabrici de producție ș.a.m.d.</a:t>
            </a:r>
          </a:p>
        </p:txBody>
      </p:sp>
      <p:sp>
        <p:nvSpPr>
          <p:cNvPr id="8" name="Substituent text 1">
            <a:extLst>
              <a:ext uri="{FF2B5EF4-FFF2-40B4-BE49-F238E27FC236}">
                <a16:creationId xmlns:a16="http://schemas.microsoft.com/office/drawing/2014/main" id="{402AFE7D-C87D-419A-A396-397B6BCAADD3}"/>
              </a:ext>
            </a:extLst>
          </p:cNvPr>
          <p:cNvSpPr txBox="1">
            <a:spLocks/>
          </p:cNvSpPr>
          <p:nvPr/>
        </p:nvSpPr>
        <p:spPr>
          <a:xfrm>
            <a:off x="9547469" y="3849171"/>
            <a:ext cx="2360491" cy="2031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en-US" sz="1000">
              <a:solidFill>
                <a:schemeClr val="accent1">
                  <a:lumMod val="75000"/>
                </a:schemeClr>
              </a:solidFill>
            </a:endParaRP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ro-RO" alt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Gestionarea într-un mod inteligent și rapid a gunoiului opreste dezvoltarea microorganismelor.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ro-RO" alt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Împiedică contactul dintre substanțelor nocive din gunoi cu mediul înconjurător.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ro-RO" altLang="en-US"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Fiecare cantitate de gunoi sortată poate fi distribuită direct către companiile procesatoare de materii prime(metal, hartie, carton, plastic, sticla, îngrășământ etc).</a:t>
            </a:r>
          </a:p>
          <a:p>
            <a:pPr algn="l"/>
            <a:endParaRPr lang="en-US" altLang="en-US" sz="1000">
              <a:solidFill>
                <a:schemeClr val="tx2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1F92855-0602-4E3A-824D-F187FE0083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584" b="20876"/>
          <a:stretch/>
        </p:blipFill>
        <p:spPr>
          <a:xfrm>
            <a:off x="5165713" y="4451100"/>
            <a:ext cx="3021249" cy="1819905"/>
          </a:xfrm>
          <a:prstGeom prst="rect">
            <a:avLst/>
          </a:prstGeom>
        </p:spPr>
      </p:pic>
      <p:grpSp>
        <p:nvGrpSpPr>
          <p:cNvPr id="49" name="Group 48">
            <a:extLst>
              <a:ext uri="{FF2B5EF4-FFF2-40B4-BE49-F238E27FC236}">
                <a16:creationId xmlns:a16="http://schemas.microsoft.com/office/drawing/2014/main" id="{E972B726-F754-48E6-B6BD-E1E8F0007FD4}"/>
              </a:ext>
            </a:extLst>
          </p:cNvPr>
          <p:cNvGrpSpPr/>
          <p:nvPr/>
        </p:nvGrpSpPr>
        <p:grpSpPr>
          <a:xfrm rot="10800000">
            <a:off x="5163240" y="3059194"/>
            <a:ext cx="3184972" cy="1402553"/>
            <a:chOff x="5077774" y="4246823"/>
            <a:chExt cx="3576044" cy="193109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7DF273D-E2D6-4DA3-B84F-2230C070DC81}"/>
                </a:ext>
              </a:extLst>
            </p:cNvPr>
            <p:cNvSpPr/>
            <p:nvPr/>
          </p:nvSpPr>
          <p:spPr>
            <a:xfrm rot="10800000">
              <a:off x="5077774" y="4647526"/>
              <a:ext cx="3576044" cy="1530395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balanced" dir="t">
                <a:rot lat="0" lon="0" rev="0"/>
              </a:lightRig>
            </a:scene3d>
            <a:sp3d contourW="6350" prstMaterial="matte">
              <a:bevelT w="120650" h="152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en-US" b="1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orting</a:t>
              </a:r>
              <a:r>
                <a:rPr lang="en-US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system</a:t>
              </a:r>
            </a:p>
          </p:txBody>
        </p:sp>
        <p:sp>
          <p:nvSpPr>
            <p:cNvPr id="37" name="Arrow: Down 36">
              <a:extLst>
                <a:ext uri="{FF2B5EF4-FFF2-40B4-BE49-F238E27FC236}">
                  <a16:creationId xmlns:a16="http://schemas.microsoft.com/office/drawing/2014/main" id="{EC3830BB-C46D-4BED-84C5-92ED21E613BA}"/>
                </a:ext>
              </a:extLst>
            </p:cNvPr>
            <p:cNvSpPr/>
            <p:nvPr/>
          </p:nvSpPr>
          <p:spPr>
            <a:xfrm rot="10800000">
              <a:off x="5328490" y="4246824"/>
              <a:ext cx="214604" cy="339691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rrow: Down 38">
              <a:extLst>
                <a:ext uri="{FF2B5EF4-FFF2-40B4-BE49-F238E27FC236}">
                  <a16:creationId xmlns:a16="http://schemas.microsoft.com/office/drawing/2014/main" id="{762AC8F7-FFBA-497D-BD98-BFFB1C0C2DBF}"/>
                </a:ext>
              </a:extLst>
            </p:cNvPr>
            <p:cNvSpPr/>
            <p:nvPr/>
          </p:nvSpPr>
          <p:spPr>
            <a:xfrm rot="10800000">
              <a:off x="5924701" y="4246824"/>
              <a:ext cx="214604" cy="339691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Arrow: Down 40">
              <a:extLst>
                <a:ext uri="{FF2B5EF4-FFF2-40B4-BE49-F238E27FC236}">
                  <a16:creationId xmlns:a16="http://schemas.microsoft.com/office/drawing/2014/main" id="{42EC99CC-4359-4F1C-964B-0B70759287E7}"/>
                </a:ext>
              </a:extLst>
            </p:cNvPr>
            <p:cNvSpPr/>
            <p:nvPr/>
          </p:nvSpPr>
          <p:spPr>
            <a:xfrm rot="10800000">
              <a:off x="6523052" y="4260325"/>
              <a:ext cx="214604" cy="339691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Arrow: Down 42">
              <a:extLst>
                <a:ext uri="{FF2B5EF4-FFF2-40B4-BE49-F238E27FC236}">
                  <a16:creationId xmlns:a16="http://schemas.microsoft.com/office/drawing/2014/main" id="{0E1305D9-6F24-4FA6-B20B-A24311BB3DD0}"/>
                </a:ext>
              </a:extLst>
            </p:cNvPr>
            <p:cNvSpPr/>
            <p:nvPr/>
          </p:nvSpPr>
          <p:spPr>
            <a:xfrm rot="10800000">
              <a:off x="7113750" y="4246823"/>
              <a:ext cx="212993" cy="339691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o-RO"/>
                <a:t>r</a:t>
              </a:r>
              <a:endParaRPr lang="en-US"/>
            </a:p>
          </p:txBody>
        </p:sp>
        <p:sp>
          <p:nvSpPr>
            <p:cNvPr id="45" name="Arrow: Down 44">
              <a:extLst>
                <a:ext uri="{FF2B5EF4-FFF2-40B4-BE49-F238E27FC236}">
                  <a16:creationId xmlns:a16="http://schemas.microsoft.com/office/drawing/2014/main" id="{DB2D4D33-61AC-4F6E-B93C-C5F04A3860BD}"/>
                </a:ext>
              </a:extLst>
            </p:cNvPr>
            <p:cNvSpPr/>
            <p:nvPr/>
          </p:nvSpPr>
          <p:spPr>
            <a:xfrm rot="10800000">
              <a:off x="7684246" y="4260325"/>
              <a:ext cx="214604" cy="339691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Arrow: Down 46">
              <a:extLst>
                <a:ext uri="{FF2B5EF4-FFF2-40B4-BE49-F238E27FC236}">
                  <a16:creationId xmlns:a16="http://schemas.microsoft.com/office/drawing/2014/main" id="{2C20CA87-34DD-428C-9A1F-17ECD8D864B3}"/>
                </a:ext>
              </a:extLst>
            </p:cNvPr>
            <p:cNvSpPr/>
            <p:nvPr/>
          </p:nvSpPr>
          <p:spPr>
            <a:xfrm rot="10800000">
              <a:off x="8285958" y="4281140"/>
              <a:ext cx="214604" cy="339691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1" name="Picture 50">
            <a:extLst>
              <a:ext uri="{FF2B5EF4-FFF2-40B4-BE49-F238E27FC236}">
                <a16:creationId xmlns:a16="http://schemas.microsoft.com/office/drawing/2014/main" id="{B78B8C37-8BA3-4A94-8E21-5B859B664A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5164" y="1922273"/>
            <a:ext cx="808182" cy="808182"/>
          </a:xfrm>
          <a:prstGeom prst="rect">
            <a:avLst/>
          </a:prstGeom>
        </p:spPr>
      </p:pic>
      <p:sp>
        <p:nvSpPr>
          <p:cNvPr id="53" name="Arrow: Down 52">
            <a:extLst>
              <a:ext uri="{FF2B5EF4-FFF2-40B4-BE49-F238E27FC236}">
                <a16:creationId xmlns:a16="http://schemas.microsoft.com/office/drawing/2014/main" id="{DB42B260-104F-4888-B86B-AD3B7443C102}"/>
              </a:ext>
            </a:extLst>
          </p:cNvPr>
          <p:cNvSpPr/>
          <p:nvPr/>
        </p:nvSpPr>
        <p:spPr>
          <a:xfrm>
            <a:off x="5998187" y="2727179"/>
            <a:ext cx="191135" cy="24671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row: Down 54">
            <a:extLst>
              <a:ext uri="{FF2B5EF4-FFF2-40B4-BE49-F238E27FC236}">
                <a16:creationId xmlns:a16="http://schemas.microsoft.com/office/drawing/2014/main" id="{099E36A7-5753-4CA5-822E-0C8687B82474}"/>
              </a:ext>
            </a:extLst>
          </p:cNvPr>
          <p:cNvSpPr/>
          <p:nvPr/>
        </p:nvSpPr>
        <p:spPr>
          <a:xfrm rot="10800000">
            <a:off x="7132003" y="2743586"/>
            <a:ext cx="191135" cy="24671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42654472-AC83-4059-90F1-30FEF0DED6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993594" y="2225331"/>
            <a:ext cx="405717" cy="40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5141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61B789026438458EF29BB7CE6DBAE4" ma:contentTypeVersion="8" ma:contentTypeDescription="Creați un document nou." ma:contentTypeScope="" ma:versionID="e375c061fcf97c88b2fd02748942f5ef">
  <xsd:schema xmlns:xsd="http://www.w3.org/2001/XMLSchema" xmlns:xs="http://www.w3.org/2001/XMLSchema" xmlns:p="http://schemas.microsoft.com/office/2006/metadata/properties" xmlns:ns2="0f599311-bd77-4575-80c7-78a36c33cdd3" targetNamespace="http://schemas.microsoft.com/office/2006/metadata/properties" ma:root="true" ma:fieldsID="0164a1c84e4f264286cf5637bc366a2d" ns2:_="">
    <xsd:import namespace="0f599311-bd77-4575-80c7-78a36c33cd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599311-bd77-4575-80c7-78a36c33cd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 de conținut"/>
        <xsd:element ref="dc:title" minOccurs="0" maxOccurs="1" ma:index="4" ma:displayName="Titlu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3CD65D-61A5-43C9-A837-6EC73C7DA8AB}">
  <ds:schemaRefs>
    <ds:schemaRef ds:uri="71af3243-3dd4-4a8d-8c0d-dd76da1f02a5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C0A2C94-DA7C-4F38-9D42-E616FD2CE9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599311-bd77-4575-80c7-78a36c33cd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{9E98C9B7-1F63-4F38-9F44-6436DE32F7CE}tf11437505_win32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RetrospectVTI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AGHION Cristian</dc:creator>
  <cp:revision>2</cp:revision>
  <dcterms:created xsi:type="dcterms:W3CDTF">2020-11-16T10:44:30Z</dcterms:created>
  <dcterms:modified xsi:type="dcterms:W3CDTF">2021-12-06T21:31:40Z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0x010100B861B789026438458EF29BB7CE6DBAE4</vt:lpwstr>
  </property>
</Properties>
</file>