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podeanu, Dragos-Flavian02 (uie47883)" initials="ZDF(" lastIdx="1" clrIdx="0">
    <p:extLst>
      <p:ext uri="{19B8F6BF-5375-455C-9EA6-DF929625EA0E}">
        <p15:presenceInfo xmlns:p15="http://schemas.microsoft.com/office/powerpoint/2012/main" userId="S::uie47883@contiwan.com::d9f202b5-e82d-490b-9d54-6ef3bdb7fb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25" d="100"/>
          <a:sy n="125" d="100"/>
        </p:scale>
        <p:origin x="-3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9T09:39:36.81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EA7E-60E3-42B5-A446-DE4AFCA95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277" y="1876926"/>
            <a:ext cx="8791575" cy="2202531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BLDC MOTOR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C69D2-011E-4CD3-BC09-98F1B3BA2741}"/>
              </a:ext>
            </a:extLst>
          </p:cNvPr>
          <p:cNvSpPr txBox="1"/>
          <p:nvPr/>
        </p:nvSpPr>
        <p:spPr>
          <a:xfrm>
            <a:off x="7860633" y="6087979"/>
            <a:ext cx="399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Zapodeanu Dragos Flavian</a:t>
            </a:r>
          </a:p>
        </p:txBody>
      </p:sp>
    </p:spTree>
    <p:extLst>
      <p:ext uri="{BB962C8B-B14F-4D97-AF65-F5344CB8AC3E}">
        <p14:creationId xmlns:p14="http://schemas.microsoft.com/office/powerpoint/2010/main" val="129537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5ADA-9BBA-4FB1-9D8E-551E84D1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17465"/>
            <a:ext cx="9905998" cy="102579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Control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0BCE65-C5AC-40B2-A60B-3D6255B94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4" r="1429"/>
          <a:stretch/>
        </p:blipFill>
        <p:spPr>
          <a:xfrm>
            <a:off x="3813342" y="1394460"/>
            <a:ext cx="4562138" cy="514834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232B0A-5216-438A-88CB-1F1F125BA617}"/>
              </a:ext>
            </a:extLst>
          </p:cNvPr>
          <p:cNvSpPr txBox="1"/>
          <p:nvPr/>
        </p:nvSpPr>
        <p:spPr>
          <a:xfrm>
            <a:off x="1141412" y="188214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STM32F405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BDCA88-823E-4D15-A40C-8D51B894D86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54592" y="2066806"/>
            <a:ext cx="3008948" cy="1209794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DDC126-C64C-479E-9288-91BCDABD7257}"/>
              </a:ext>
            </a:extLst>
          </p:cNvPr>
          <p:cNvSpPr txBox="1"/>
          <p:nvPr/>
        </p:nvSpPr>
        <p:spPr>
          <a:xfrm>
            <a:off x="508952" y="3699810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Board-to-Board Connectors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1439E-484C-43A0-B8A5-3A652FCC23B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203921" y="3048071"/>
            <a:ext cx="743238" cy="83640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493232-1DA0-4872-9C7F-46813EFD2E9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03921" y="3884476"/>
            <a:ext cx="682279" cy="98126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26140F1-0AA5-4273-AEDF-709BA5662ACA}"/>
              </a:ext>
            </a:extLst>
          </p:cNvPr>
          <p:cNvSpPr txBox="1"/>
          <p:nvPr/>
        </p:nvSpPr>
        <p:spPr>
          <a:xfrm>
            <a:off x="1218391" y="5689284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 Input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A6C9FB-B839-4ED1-B645-34F439DCD903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279900" y="5873950"/>
            <a:ext cx="1923800" cy="18466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54F6CE-60CA-4DB1-9B7D-533AF4F3EA90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296271" y="2066806"/>
            <a:ext cx="1213490" cy="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9A0488D-4A83-471F-BACD-66B9AE534370}"/>
              </a:ext>
            </a:extLst>
          </p:cNvPr>
          <p:cNvSpPr txBox="1"/>
          <p:nvPr/>
        </p:nvSpPr>
        <p:spPr>
          <a:xfrm>
            <a:off x="9509761" y="188214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3v3 Regulator Module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17B97D-72AC-4689-9376-67E0CEB637CF}"/>
              </a:ext>
            </a:extLst>
          </p:cNvPr>
          <p:cNvSpPr txBox="1"/>
          <p:nvPr/>
        </p:nvSpPr>
        <p:spPr>
          <a:xfrm>
            <a:off x="9401492" y="3695601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Board-to-Board Connectors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8642E7D-40C6-4B4B-921B-83D9888C4AE3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8244842" y="3055623"/>
            <a:ext cx="1156650" cy="824644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874B6A-5B16-4F75-A11C-3EFE356A7B85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8296271" y="3880267"/>
            <a:ext cx="1105221" cy="824644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2324806-8F03-4D2E-82F2-8865C3CD4284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7880479" y="5873950"/>
            <a:ext cx="1999360" cy="10775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7498F75-1F0E-40F4-B84B-38D7249A58B5}"/>
              </a:ext>
            </a:extLst>
          </p:cNvPr>
          <p:cNvSpPr txBox="1"/>
          <p:nvPr/>
        </p:nvSpPr>
        <p:spPr>
          <a:xfrm>
            <a:off x="9879839" y="5689284"/>
            <a:ext cx="218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5v Regulator Module</a:t>
            </a:r>
          </a:p>
        </p:txBody>
      </p:sp>
    </p:spTree>
    <p:extLst>
      <p:ext uri="{BB962C8B-B14F-4D97-AF65-F5344CB8AC3E}">
        <p14:creationId xmlns:p14="http://schemas.microsoft.com/office/powerpoint/2010/main" val="283554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D1C3-0C0B-425C-A86E-AFD8E701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6" y="16179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Power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7F8FA5-425B-4E66-AA7A-3BC4E4146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8" t="1378" r="992" b="1411"/>
          <a:stretch/>
        </p:blipFill>
        <p:spPr>
          <a:xfrm>
            <a:off x="933451" y="2235200"/>
            <a:ext cx="3867150" cy="3736975"/>
          </a:xfr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909E1AA-A0C1-4246-AF9F-56DA2D4D0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" t="1464" r="644" b="1805"/>
          <a:stretch/>
        </p:blipFill>
        <p:spPr>
          <a:xfrm>
            <a:off x="7707875" y="2235199"/>
            <a:ext cx="3987454" cy="3736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6E3C8-EA59-47DC-AA30-DD13AF759B04}"/>
              </a:ext>
            </a:extLst>
          </p:cNvPr>
          <p:cNvSpPr txBox="1"/>
          <p:nvPr/>
        </p:nvSpPr>
        <p:spPr>
          <a:xfrm>
            <a:off x="5650201" y="1916387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F9F82-4FA9-42E4-A3D9-70D97E0892B8}"/>
              </a:ext>
            </a:extLst>
          </p:cNvPr>
          <p:cNvSpPr txBox="1"/>
          <p:nvPr/>
        </p:nvSpPr>
        <p:spPr>
          <a:xfrm>
            <a:off x="5258875" y="2754314"/>
            <a:ext cx="1674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12V Regulator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1E96C-2090-48AF-9813-A097759B2C3A}"/>
              </a:ext>
            </a:extLst>
          </p:cNvPr>
          <p:cNvSpPr txBox="1"/>
          <p:nvPr/>
        </p:nvSpPr>
        <p:spPr>
          <a:xfrm>
            <a:off x="4735586" y="4541503"/>
            <a:ext cx="2972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Board-to-Board Connectors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87E51-A820-482A-9E61-9C0C87A13E4F}"/>
              </a:ext>
            </a:extLst>
          </p:cNvPr>
          <p:cNvSpPr txBox="1"/>
          <p:nvPr/>
        </p:nvSpPr>
        <p:spPr>
          <a:xfrm>
            <a:off x="5446782" y="3703576"/>
            <a:ext cx="1298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Drive &amp; B6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D45CD-741B-4FED-9731-1BBC149D2F54}"/>
              </a:ext>
            </a:extLst>
          </p:cNvPr>
          <p:cNvSpPr txBox="1"/>
          <p:nvPr/>
        </p:nvSpPr>
        <p:spPr>
          <a:xfrm>
            <a:off x="5278306" y="5379430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 Phases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20CAAC-07AB-4D63-A225-A4A40C09303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867026" y="2116442"/>
            <a:ext cx="2783175" cy="29079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BB51F6-F1BD-4F68-A91B-E060DDA7D18B}"/>
              </a:ext>
            </a:extLst>
          </p:cNvPr>
          <p:cNvCxnSpPr>
            <a:cxnSpLocks/>
          </p:cNvCxnSpPr>
          <p:nvPr/>
        </p:nvCxnSpPr>
        <p:spPr>
          <a:xfrm flipH="1">
            <a:off x="3833814" y="2954369"/>
            <a:ext cx="1425062" cy="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66018F-7F1C-40B9-8C68-559A75D3AC5D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192780" y="3711001"/>
            <a:ext cx="2254002" cy="19263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D98FCE-B0C5-46FE-BE1D-4D29409634A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45214" y="3903631"/>
            <a:ext cx="1819666" cy="742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21DD0E-4FB4-43E5-87D0-7ECB7373FA64}"/>
              </a:ext>
            </a:extLst>
          </p:cNvPr>
          <p:cNvCxnSpPr>
            <a:cxnSpLocks/>
          </p:cNvCxnSpPr>
          <p:nvPr/>
        </p:nvCxnSpPr>
        <p:spPr>
          <a:xfrm>
            <a:off x="7017712" y="4926365"/>
            <a:ext cx="823268" cy="152399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B1183D-2803-472B-A4BB-451C7FFE3FE4}"/>
              </a:ext>
            </a:extLst>
          </p:cNvPr>
          <p:cNvCxnSpPr>
            <a:cxnSpLocks/>
          </p:cNvCxnSpPr>
          <p:nvPr/>
        </p:nvCxnSpPr>
        <p:spPr>
          <a:xfrm flipH="1">
            <a:off x="4731262" y="4926365"/>
            <a:ext cx="918939" cy="26291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60C283-847C-4C0C-9232-89706B8AE9E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359368" y="5579485"/>
            <a:ext cx="918938" cy="10066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29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D6B3-CE28-4BAF-8E71-46A390D4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71732"/>
            <a:ext cx="9905998" cy="1478570"/>
          </a:xfrm>
        </p:spPr>
        <p:txBody>
          <a:bodyPr/>
          <a:lstStyle/>
          <a:p>
            <a:pPr algn="ctr"/>
            <a:r>
              <a:rPr lang="en-US" sz="5400" dirty="0"/>
              <a:t>Comparison</a:t>
            </a:r>
            <a:endParaRPr lang="en-US" dirty="0"/>
          </a:p>
        </p:txBody>
      </p:sp>
      <p:pic>
        <p:nvPicPr>
          <p:cNvPr id="5" name="Picture 4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4E537BB3-409A-4611-92F4-3E9A6390D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5" r="23729"/>
          <a:stretch/>
        </p:blipFill>
        <p:spPr>
          <a:xfrm>
            <a:off x="1165861" y="1361811"/>
            <a:ext cx="3457074" cy="4134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8977B-A26E-479F-A4B8-5A7A26BA5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226805"/>
            <a:ext cx="5689510" cy="41343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E86EF1-05B6-4AD3-8840-493DF93850E7}"/>
              </a:ext>
            </a:extLst>
          </p:cNvPr>
          <p:cNvSpPr txBox="1">
            <a:spLocks/>
          </p:cNvSpPr>
          <p:nvPr/>
        </p:nvSpPr>
        <p:spPr>
          <a:xfrm>
            <a:off x="1143001" y="537943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Pros &amp; 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9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2DE8EF4-52E5-4A39-8FE6-AA1DDF22BFB5}"/>
              </a:ext>
            </a:extLst>
          </p:cNvPr>
          <p:cNvSpPr/>
          <p:nvPr/>
        </p:nvSpPr>
        <p:spPr>
          <a:xfrm>
            <a:off x="2159415" y="2915967"/>
            <a:ext cx="76199" cy="85214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756405-C55F-463D-AFF0-BA5CC6CDC61A}"/>
              </a:ext>
            </a:extLst>
          </p:cNvPr>
          <p:cNvSpPr/>
          <p:nvPr/>
        </p:nvSpPr>
        <p:spPr>
          <a:xfrm>
            <a:off x="3676733" y="2902889"/>
            <a:ext cx="76199" cy="85214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082B9-B073-4713-85D5-9F454380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820" y="2714528"/>
            <a:ext cx="4981073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PCB </a:t>
            </a:r>
            <a:r>
              <a:rPr lang="en-US" sz="5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Stackup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518C6D0-3FC7-4D3F-9709-7C6266F6C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16536"/>
              </p:ext>
            </p:extLst>
          </p:nvPr>
        </p:nvGraphicFramePr>
        <p:xfrm>
          <a:off x="2042708" y="211408"/>
          <a:ext cx="402336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47629759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85257183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246617662"/>
                    </a:ext>
                  </a:extLst>
                </a:gridCol>
              </a:tblGrid>
              <a:tr h="2512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Components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12331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Mask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25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233423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Copper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 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Signal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3114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FR-4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500451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Copper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17.5 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3552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FR-4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1065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266345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Copper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17.5 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Signal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69484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FR-4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200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467826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Copper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35 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030018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Mask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25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565802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473697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65C9D469-2821-42B3-8017-350E6DF3449A}"/>
              </a:ext>
            </a:extLst>
          </p:cNvPr>
          <p:cNvGrpSpPr/>
          <p:nvPr/>
        </p:nvGrpSpPr>
        <p:grpSpPr>
          <a:xfrm>
            <a:off x="1850203" y="2990667"/>
            <a:ext cx="2103120" cy="1143000"/>
            <a:chOff x="1532021" y="3093301"/>
            <a:chExt cx="2103120" cy="1143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240016-6C67-4A3D-B9DD-6188C389CDE3}"/>
                </a:ext>
              </a:extLst>
            </p:cNvPr>
            <p:cNvSpPr/>
            <p:nvPr/>
          </p:nvSpPr>
          <p:spPr>
            <a:xfrm>
              <a:off x="1532021" y="3093301"/>
              <a:ext cx="2103120" cy="109086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3A28B7-0890-4BC5-B36C-DC831C96E4E4}"/>
                </a:ext>
              </a:extLst>
            </p:cNvPr>
            <p:cNvSpPr/>
            <p:nvPr/>
          </p:nvSpPr>
          <p:spPr>
            <a:xfrm>
              <a:off x="1692442" y="3208421"/>
              <a:ext cx="1764632" cy="1019859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DCD5A5D-EA85-4611-A75C-C3EDE3441131}"/>
                </a:ext>
              </a:extLst>
            </p:cNvPr>
            <p:cNvSpPr/>
            <p:nvPr/>
          </p:nvSpPr>
          <p:spPr>
            <a:xfrm>
              <a:off x="1881739" y="3352800"/>
              <a:ext cx="1350746" cy="87548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60705C-E963-42A3-BA91-7085E411A6DC}"/>
                </a:ext>
              </a:extLst>
            </p:cNvPr>
            <p:cNvSpPr/>
            <p:nvPr/>
          </p:nvSpPr>
          <p:spPr>
            <a:xfrm>
              <a:off x="1975585" y="3505200"/>
              <a:ext cx="1198346" cy="731101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A064C869-31DC-42CF-91BB-FAE57EE92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524099"/>
              </p:ext>
            </p:extLst>
          </p:nvPr>
        </p:nvGraphicFramePr>
        <p:xfrm>
          <a:off x="2042708" y="3678699"/>
          <a:ext cx="397147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476297593"/>
                    </a:ext>
                  </a:extLst>
                </a:gridCol>
                <a:gridCol w="1071339">
                  <a:extLst>
                    <a:ext uri="{9D8B030D-6E8A-4147-A177-3AD203B41FA5}">
                      <a16:colId xmlns:a16="http://schemas.microsoft.com/office/drawing/2014/main" val="1852571836"/>
                    </a:ext>
                  </a:extLst>
                </a:gridCol>
                <a:gridCol w="1071339">
                  <a:extLst>
                    <a:ext uri="{9D8B030D-6E8A-4147-A177-3AD203B41FA5}">
                      <a16:colId xmlns:a16="http://schemas.microsoft.com/office/drawing/2014/main" val="2246617662"/>
                    </a:ext>
                  </a:extLst>
                </a:gridCol>
              </a:tblGrid>
              <a:tr h="2104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Components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12331"/>
                  </a:ext>
                </a:extLst>
              </a:tr>
              <a:tr h="21040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Mask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25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233423"/>
                  </a:ext>
                </a:extLst>
              </a:tr>
              <a:tr h="2104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Copper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 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Signal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3114"/>
                  </a:ext>
                </a:extLst>
              </a:tr>
              <a:tr h="2104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FR-4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500451"/>
                  </a:ext>
                </a:extLst>
              </a:tr>
              <a:tr h="2104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Copper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17.5 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3552"/>
                  </a:ext>
                </a:extLst>
              </a:tr>
              <a:tr h="2104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FR-4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1065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266345"/>
                  </a:ext>
                </a:extLst>
              </a:tr>
              <a:tr h="2104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Copper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17.5 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Signal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69484"/>
                  </a:ext>
                </a:extLst>
              </a:tr>
              <a:tr h="2104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FR-4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200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467826"/>
                  </a:ext>
                </a:extLst>
              </a:tr>
              <a:tr h="2104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Copper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35 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030018"/>
                  </a:ext>
                </a:extLst>
              </a:tr>
              <a:tr h="2104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Mask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25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565802"/>
                  </a:ext>
                </a:extLst>
              </a:tr>
              <a:tr h="2104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Components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47369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1BAD092-16FF-4227-8969-82FB7F79A0F9}"/>
              </a:ext>
            </a:extLst>
          </p:cNvPr>
          <p:cNvSpPr txBox="1"/>
          <p:nvPr/>
        </p:nvSpPr>
        <p:spPr>
          <a:xfrm>
            <a:off x="7331242" y="1366225"/>
            <a:ext cx="3037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Control Board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33E5F-702C-4A29-AC71-2F2C5E55E668}"/>
              </a:ext>
            </a:extLst>
          </p:cNvPr>
          <p:cNvSpPr txBox="1"/>
          <p:nvPr/>
        </p:nvSpPr>
        <p:spPr>
          <a:xfrm>
            <a:off x="7331242" y="4828836"/>
            <a:ext cx="2809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Power Board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19DCC795-3DF1-40A5-A311-84622F5D5AAF}"/>
              </a:ext>
            </a:extLst>
          </p:cNvPr>
          <p:cNvSpPr/>
          <p:nvPr/>
        </p:nvSpPr>
        <p:spPr>
          <a:xfrm>
            <a:off x="6342794" y="1557381"/>
            <a:ext cx="911446" cy="334932"/>
          </a:xfrm>
          <a:prstGeom prst="leftArrow">
            <a:avLst/>
          </a:prstGeom>
          <a:solidFill>
            <a:schemeClr val="tx1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06AE34EC-7CD9-482E-AE09-4BE52EDD5E6F}"/>
              </a:ext>
            </a:extLst>
          </p:cNvPr>
          <p:cNvSpPr/>
          <p:nvPr/>
        </p:nvSpPr>
        <p:spPr>
          <a:xfrm>
            <a:off x="6342794" y="5015313"/>
            <a:ext cx="911446" cy="334932"/>
          </a:xfrm>
          <a:prstGeom prst="leftArrow">
            <a:avLst/>
          </a:prstGeom>
          <a:solidFill>
            <a:schemeClr val="tx1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7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53CD-AED6-4F87-BF8C-BB82457D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8971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30830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111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Courier New</vt:lpstr>
      <vt:lpstr>Tw Cen MT</vt:lpstr>
      <vt:lpstr>Circuit</vt:lpstr>
      <vt:lpstr>BLDC MOTOR CONTROL</vt:lpstr>
      <vt:lpstr>Control Board</vt:lpstr>
      <vt:lpstr>Power Board</vt:lpstr>
      <vt:lpstr>Comparison</vt:lpstr>
      <vt:lpstr>PCB Stackup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Zapodeanu, Dragos-Flavian02 (uie47883)</dc:creator>
  <cp:lastModifiedBy>Zapodeanu, Dragos-Flavian02 (uie47883)</cp:lastModifiedBy>
  <cp:revision>22</cp:revision>
  <dcterms:created xsi:type="dcterms:W3CDTF">2021-12-08T07:46:43Z</dcterms:created>
  <dcterms:modified xsi:type="dcterms:W3CDTF">2021-12-09T12:27:32Z</dcterms:modified>
</cp:coreProperties>
</file>